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4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977-0E3D-4FF7-B6A6-E95E970B2D76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9967-9E50-4DC0-B3E2-9DEFF80CF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78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977-0E3D-4FF7-B6A6-E95E970B2D76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9967-9E50-4DC0-B3E2-9DEFF80CF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54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977-0E3D-4FF7-B6A6-E95E970B2D76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9967-9E50-4DC0-B3E2-9DEFF80CF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1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977-0E3D-4FF7-B6A6-E95E970B2D76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9967-9E50-4DC0-B3E2-9DEFF80CF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34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977-0E3D-4FF7-B6A6-E95E970B2D76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9967-9E50-4DC0-B3E2-9DEFF80CF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27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977-0E3D-4FF7-B6A6-E95E970B2D76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9967-9E50-4DC0-B3E2-9DEFF80CF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4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977-0E3D-4FF7-B6A6-E95E970B2D76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9967-9E50-4DC0-B3E2-9DEFF80CF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5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977-0E3D-4FF7-B6A6-E95E970B2D76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9967-9E50-4DC0-B3E2-9DEFF80CF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3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977-0E3D-4FF7-B6A6-E95E970B2D76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9967-9E50-4DC0-B3E2-9DEFF80CF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2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977-0E3D-4FF7-B6A6-E95E970B2D76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9967-9E50-4DC0-B3E2-9DEFF80CF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30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0977-0E3D-4FF7-B6A6-E95E970B2D76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9967-9E50-4DC0-B3E2-9DEFF80CF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64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80977-0E3D-4FF7-B6A6-E95E970B2D76}" type="datetimeFigureOut">
              <a:rPr lang="en-GB" smtClean="0"/>
              <a:t>16/03/2017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D9967-9E50-4DC0-B3E2-9DEFF80CF3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42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65" y="0"/>
            <a:ext cx="8996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0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33" y="0"/>
            <a:ext cx="9134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31" y="0"/>
            <a:ext cx="9172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0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57" y="0"/>
            <a:ext cx="9233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9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09" y="0"/>
            <a:ext cx="9175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4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10" y="0"/>
            <a:ext cx="8947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8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09" y="0"/>
            <a:ext cx="9175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01" y="0"/>
            <a:ext cx="8944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7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13" y="0"/>
            <a:ext cx="9221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3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55" y="0"/>
            <a:ext cx="9033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7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39" y="0"/>
            <a:ext cx="9095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87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Smith</dc:creator>
  <cp:lastModifiedBy>Martin Smith</cp:lastModifiedBy>
  <cp:revision>1</cp:revision>
  <dcterms:created xsi:type="dcterms:W3CDTF">2017-03-16T22:55:33Z</dcterms:created>
  <dcterms:modified xsi:type="dcterms:W3CDTF">2017-03-16T22:55:46Z</dcterms:modified>
</cp:coreProperties>
</file>